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70" r:id="rId12"/>
    <p:sldId id="266" r:id="rId13"/>
    <p:sldId id="267" r:id="rId14"/>
    <p:sldId id="269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1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4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0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09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19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7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50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8598B-36D1-4A85-AA5C-B82570CDD676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B8C57-7299-4A5C-A9F4-A0DB7557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FAFDE727-97A7-40BC-AC69-F346BCFA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hỗ dành sẵn cho Nội dung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4FC9FE5-5C56-4A08-BCE3-C937D5AF7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0" y="-1"/>
            <a:ext cx="12241110" cy="6858001"/>
          </a:xfr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2D1706-47D4-4BB3-972D-33CA5121B5C9}"/>
              </a:ext>
            </a:extLst>
          </p:cNvPr>
          <p:cNvSpPr txBox="1"/>
          <p:nvPr/>
        </p:nvSpPr>
        <p:spPr>
          <a:xfrm>
            <a:off x="3048000" y="0"/>
            <a:ext cx="651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GIA LÂM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DƯƠNG XÁ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47FD9B-0211-4A2E-A262-6028F2719687}"/>
              </a:ext>
            </a:extLst>
          </p:cNvPr>
          <p:cNvSpPr txBox="1"/>
          <p:nvPr/>
        </p:nvSpPr>
        <p:spPr>
          <a:xfrm>
            <a:off x="1749933" y="2127915"/>
            <a:ext cx="8692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THỨC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CON VẬT NUÔI TRONG GIA ĐÌNH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1BF0C0-612D-43DB-9402-6777FE7E8976}"/>
              </a:ext>
            </a:extLst>
          </p:cNvPr>
          <p:cNvSpPr txBox="1"/>
          <p:nvPr/>
        </p:nvSpPr>
        <p:spPr>
          <a:xfrm>
            <a:off x="3995208" y="3428999"/>
            <a:ext cx="4201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07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064EA4-3A4E-4257-8A03-1CCEFD90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5102FF5C-4D35-450D-8883-BFCD8494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25" y="1345409"/>
            <a:ext cx="3259456" cy="2635576"/>
          </a:xfrm>
          <a:prstGeom prst="rect">
            <a:avLst/>
          </a:prstGeom>
        </p:spPr>
      </p:pic>
      <p:pic>
        <p:nvPicPr>
          <p:cNvPr id="6" name="Hình ảnh 5" descr="Ảnh có chứa động vật có vú, đen, đứng, nhìn chằm chằm&#10;&#10;Mô tả được tạo tự động">
            <a:extLst>
              <a:ext uri="{FF2B5EF4-FFF2-40B4-BE49-F238E27FC236}">
                <a16:creationId xmlns:a16="http://schemas.microsoft.com/office/drawing/2014/main" id="{A7DFA254-D53C-4BCC-A3EF-6D8355C5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83" y="1690688"/>
            <a:ext cx="3337958" cy="2226418"/>
          </a:xfrm>
          <a:prstGeom prst="rect">
            <a:avLst/>
          </a:prstGeom>
        </p:spPr>
      </p:pic>
      <p:pic>
        <p:nvPicPr>
          <p:cNvPr id="8" name="Hình ảnh 7" descr="Ảnh có chứa con bò, đứng, bò, động vật có vú&#10;&#10;Mô tả được tạo tự động">
            <a:extLst>
              <a:ext uri="{FF2B5EF4-FFF2-40B4-BE49-F238E27FC236}">
                <a16:creationId xmlns:a16="http://schemas.microsoft.com/office/drawing/2014/main" id="{8C6EB79D-07B8-4853-9A43-9027275C0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8" y="3198967"/>
            <a:ext cx="4325715" cy="3691054"/>
          </a:xfrm>
          <a:prstGeom prst="rect">
            <a:avLst/>
          </a:prstGeom>
        </p:spPr>
      </p:pic>
      <p:pic>
        <p:nvPicPr>
          <p:cNvPr id="10" name="Hình ảnh 9" descr="Ảnh có chứa bò, đứng, động vật có vú&#10;&#10;Mô tả được tạo tự động">
            <a:extLst>
              <a:ext uri="{FF2B5EF4-FFF2-40B4-BE49-F238E27FC236}">
                <a16:creationId xmlns:a16="http://schemas.microsoft.com/office/drawing/2014/main" id="{87674AE0-727C-41A9-90C4-A6A302710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33" y="4057612"/>
            <a:ext cx="3045350" cy="24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56DBB5-AC07-4926-8C50-BDE66D86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007532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TƯƠNG TÁC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A816A64A-3F45-49A6-BD50-D9F211E9A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7534"/>
            <a:ext cx="12192000" cy="58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5EE066-37CC-4D19-89B4-9731CA55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996A1AB2-420E-4FB6-9472-556CC92E5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63633E-F11C-4E7F-A355-092DF0E5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8B5CA4D6-AE89-419E-B4C6-9D7537F54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9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3DEF49-B3DA-4A2F-8818-D22373C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91CEDBDE-F725-43C9-A171-FF1BE817C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9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7765F-9684-4D3F-9495-1E825688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B94B97B1-C8A5-4834-B27F-46A80F81B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2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3BC3975-2950-4E60-97E9-0B7A5DD4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1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7169F0-DB5B-45E1-A71F-196DA461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8749323276218486631">
            <a:hlinkClick r:id="" action="ppaction://media"/>
            <a:extLst>
              <a:ext uri="{FF2B5EF4-FFF2-40B4-BE49-F238E27FC236}">
                <a16:creationId xmlns:a16="http://schemas.microsoft.com/office/drawing/2014/main" id="{48900A39-3997-4568-981F-2229A7A523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16" r="886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90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F73054-6194-4F55-8323-6F607C24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D3D4A0DF-D895-4C67-B895-F6967763B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799" y="2643476"/>
            <a:ext cx="3122084" cy="252888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C724C58-B49B-4956-B5FD-689496AF7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8" r="19115"/>
          <a:stretch/>
        </p:blipFill>
        <p:spPr>
          <a:xfrm>
            <a:off x="4267875" y="2534228"/>
            <a:ext cx="2911550" cy="26381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D0DD35-5453-43C6-ABAA-A7B5F8AE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63" y="2152074"/>
            <a:ext cx="4027053" cy="30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60DB14-D9F1-43EE-B43A-D8561D92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F8AC2FB1-E0A5-4052-AD9D-7B2E5F76A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546" y="2038086"/>
            <a:ext cx="5335740" cy="379605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9891DB07-B99E-42D9-BA2B-8E7D5A8AB38A}"/>
              </a:ext>
            </a:extLst>
          </p:cNvPr>
          <p:cNvCxnSpPr/>
          <p:nvPr/>
        </p:nvCxnSpPr>
        <p:spPr>
          <a:xfrm>
            <a:off x="7488382" y="3369733"/>
            <a:ext cx="21890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A048724-0641-4F2B-A38D-3C9E67071602}"/>
              </a:ext>
            </a:extLst>
          </p:cNvPr>
          <p:cNvCxnSpPr>
            <a:cxnSpLocks/>
          </p:cNvCxnSpPr>
          <p:nvPr/>
        </p:nvCxnSpPr>
        <p:spPr>
          <a:xfrm flipV="1">
            <a:off x="6756400" y="1354667"/>
            <a:ext cx="0" cy="1380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E2ACABD-FDBD-49D3-BF26-2D465F867F63}"/>
              </a:ext>
            </a:extLst>
          </p:cNvPr>
          <p:cNvCxnSpPr>
            <a:cxnSpLocks/>
          </p:cNvCxnSpPr>
          <p:nvPr/>
        </p:nvCxnSpPr>
        <p:spPr>
          <a:xfrm>
            <a:off x="7298267" y="3649133"/>
            <a:ext cx="1524000" cy="11683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E904212-9BD7-4FC2-B627-40EBB7FE7056}"/>
              </a:ext>
            </a:extLst>
          </p:cNvPr>
          <p:cNvCxnSpPr/>
          <p:nvPr/>
        </p:nvCxnSpPr>
        <p:spPr>
          <a:xfrm flipH="1">
            <a:off x="3186546" y="5215467"/>
            <a:ext cx="17187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35E835D-B740-4EDC-AAAA-F2A9BC0B0E17}"/>
              </a:ext>
            </a:extLst>
          </p:cNvPr>
          <p:cNvCxnSpPr>
            <a:cxnSpLocks/>
          </p:cNvCxnSpPr>
          <p:nvPr/>
        </p:nvCxnSpPr>
        <p:spPr>
          <a:xfrm flipH="1">
            <a:off x="1972733" y="2565400"/>
            <a:ext cx="15070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E3DD53E-6E3A-4EB0-BB5A-208CAE3011D5}"/>
              </a:ext>
            </a:extLst>
          </p:cNvPr>
          <p:cNvSpPr txBox="1"/>
          <p:nvPr/>
        </p:nvSpPr>
        <p:spPr>
          <a:xfrm>
            <a:off x="9762067" y="3019954"/>
            <a:ext cx="113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endParaRPr lang="en-US" sz="32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1A3D2C5-C57A-424C-838E-A416BB166F70}"/>
              </a:ext>
            </a:extLst>
          </p:cNvPr>
          <p:cNvSpPr txBox="1"/>
          <p:nvPr/>
        </p:nvSpPr>
        <p:spPr>
          <a:xfrm>
            <a:off x="8822267" y="4699000"/>
            <a:ext cx="317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Mũi</a:t>
            </a:r>
            <a:r>
              <a:rPr lang="en-US" sz="3200" dirty="0"/>
              <a:t>, </a:t>
            </a:r>
            <a:r>
              <a:rPr lang="en-US" sz="3200" dirty="0" err="1"/>
              <a:t>miệng</a:t>
            </a:r>
            <a:r>
              <a:rPr lang="en-US" sz="3200" dirty="0"/>
              <a:t>, </a:t>
            </a:r>
            <a:r>
              <a:rPr lang="en-US" sz="3200" dirty="0" err="1"/>
              <a:t>râu</a:t>
            </a:r>
            <a:endParaRPr lang="en-US" sz="32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3C16865-3BB6-4F22-855D-A9690EB103DA}"/>
              </a:ext>
            </a:extLst>
          </p:cNvPr>
          <p:cNvSpPr txBox="1"/>
          <p:nvPr/>
        </p:nvSpPr>
        <p:spPr>
          <a:xfrm>
            <a:off x="6324600" y="832356"/>
            <a:ext cx="97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9FCBE3A-2A93-4A26-B90F-323926ADE07F}"/>
              </a:ext>
            </a:extLst>
          </p:cNvPr>
          <p:cNvSpPr txBox="1"/>
          <p:nvPr/>
        </p:nvSpPr>
        <p:spPr>
          <a:xfrm>
            <a:off x="981565" y="2273012"/>
            <a:ext cx="96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Đuôi</a:t>
            </a:r>
            <a:endParaRPr lang="en-US" sz="3200" dirty="0"/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03114100-9AEE-4CBB-8D43-ACA6E078EE62}"/>
              </a:ext>
            </a:extLst>
          </p:cNvPr>
          <p:cNvSpPr txBox="1"/>
          <p:nvPr/>
        </p:nvSpPr>
        <p:spPr>
          <a:xfrm>
            <a:off x="2145146" y="4923079"/>
            <a:ext cx="121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Chân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35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893E34-DD48-45FC-A970-AFCD3F67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EA19140A-5AF3-43AF-8845-035487A3B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5038493" cy="415255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575394-D3BE-41A8-B485-70DC2E9DE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09" y="1690688"/>
            <a:ext cx="5057541" cy="41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026885-6CC6-47EA-A7C5-85B2115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id="{5D7E40D4-4769-4924-88C3-9EB6D79BA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5060795" cy="418600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862BAED-0D0C-47B2-9493-8F0EBBDA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004" y="1690688"/>
            <a:ext cx="5060795" cy="41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FEFC03-5B41-4643-8AAA-287C38D2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65F4460F-AE20-4898-A2DD-BD76C8087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512" y="1928985"/>
            <a:ext cx="4674975" cy="3500928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E6C79F20-D9B1-41AF-A441-87F23EAB5647}"/>
              </a:ext>
            </a:extLst>
          </p:cNvPr>
          <p:cNvCxnSpPr/>
          <p:nvPr/>
        </p:nvCxnSpPr>
        <p:spPr>
          <a:xfrm flipH="1">
            <a:off x="2512291" y="4110182"/>
            <a:ext cx="15794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E251B269-9174-4AAE-AD05-7B059D2493D8}"/>
              </a:ext>
            </a:extLst>
          </p:cNvPr>
          <p:cNvCxnSpPr/>
          <p:nvPr/>
        </p:nvCxnSpPr>
        <p:spPr>
          <a:xfrm>
            <a:off x="7162800" y="5012267"/>
            <a:ext cx="18203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5FE15AD-EBC8-4A64-9332-A5062D2C17F7}"/>
              </a:ext>
            </a:extLst>
          </p:cNvPr>
          <p:cNvCxnSpPr>
            <a:cxnSpLocks/>
          </p:cNvCxnSpPr>
          <p:nvPr/>
        </p:nvCxnSpPr>
        <p:spPr>
          <a:xfrm flipH="1" flipV="1">
            <a:off x="5300133" y="1690688"/>
            <a:ext cx="1676401" cy="6715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E7A696EB-02E8-4F35-ACBB-2352D7B786FB}"/>
              </a:ext>
            </a:extLst>
          </p:cNvPr>
          <p:cNvCxnSpPr/>
          <p:nvPr/>
        </p:nvCxnSpPr>
        <p:spPr>
          <a:xfrm flipV="1">
            <a:off x="7501467" y="1515533"/>
            <a:ext cx="0" cy="778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CCA6CA05-EA23-4B27-AC29-DD9C31DFDFCA}"/>
              </a:ext>
            </a:extLst>
          </p:cNvPr>
          <p:cNvCxnSpPr>
            <a:cxnSpLocks/>
          </p:cNvCxnSpPr>
          <p:nvPr/>
        </p:nvCxnSpPr>
        <p:spPr>
          <a:xfrm flipV="1">
            <a:off x="7933267" y="1854200"/>
            <a:ext cx="1346200" cy="5672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11916FA-A4E3-4420-BF5C-B1AD983E82D9}"/>
              </a:ext>
            </a:extLst>
          </p:cNvPr>
          <p:cNvCxnSpPr>
            <a:cxnSpLocks/>
          </p:cNvCxnSpPr>
          <p:nvPr/>
        </p:nvCxnSpPr>
        <p:spPr>
          <a:xfrm>
            <a:off x="7857067" y="2700867"/>
            <a:ext cx="1312333" cy="635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FB39401-2E43-4196-8E2C-80B53DCA07B1}"/>
              </a:ext>
            </a:extLst>
          </p:cNvPr>
          <p:cNvSpPr txBox="1"/>
          <p:nvPr/>
        </p:nvSpPr>
        <p:spPr>
          <a:xfrm>
            <a:off x="8983133" y="4719879"/>
            <a:ext cx="1126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Chân</a:t>
            </a:r>
            <a:endParaRPr lang="en-US" sz="3200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537F054-3D51-4893-8424-3DE84825D640}"/>
              </a:ext>
            </a:extLst>
          </p:cNvPr>
          <p:cNvSpPr txBox="1"/>
          <p:nvPr/>
        </p:nvSpPr>
        <p:spPr>
          <a:xfrm>
            <a:off x="9169400" y="3092018"/>
            <a:ext cx="134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9F246E7-0FE9-4031-B23D-248BDC046D5A}"/>
              </a:ext>
            </a:extLst>
          </p:cNvPr>
          <p:cNvSpPr txBox="1"/>
          <p:nvPr/>
        </p:nvSpPr>
        <p:spPr>
          <a:xfrm>
            <a:off x="9331612" y="1543460"/>
            <a:ext cx="9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Mũi</a:t>
            </a:r>
            <a:endParaRPr lang="en-US" sz="32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5C01D74-3B75-4F58-BBEB-099FDE639EB3}"/>
              </a:ext>
            </a:extLst>
          </p:cNvPr>
          <p:cNvSpPr txBox="1"/>
          <p:nvPr/>
        </p:nvSpPr>
        <p:spPr>
          <a:xfrm>
            <a:off x="7048838" y="941292"/>
            <a:ext cx="102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endParaRPr lang="en-US" sz="32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5A9A66-EB21-47B6-957D-5A3A1467776E}"/>
              </a:ext>
            </a:extLst>
          </p:cNvPr>
          <p:cNvSpPr txBox="1"/>
          <p:nvPr/>
        </p:nvSpPr>
        <p:spPr>
          <a:xfrm>
            <a:off x="4650571" y="1202519"/>
            <a:ext cx="102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A2B6302-2FA0-4F85-83A8-A157A49F5D5E}"/>
              </a:ext>
            </a:extLst>
          </p:cNvPr>
          <p:cNvSpPr txBox="1"/>
          <p:nvPr/>
        </p:nvSpPr>
        <p:spPr>
          <a:xfrm>
            <a:off x="1536192" y="3744642"/>
            <a:ext cx="97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Đuôi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86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B9124C-B15B-416F-84A1-C50593CB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BB2361FF-C208-4999-A126-D6C4DE4B7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060795" cy="4351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5995235-CA7A-4718-B5D0-E23EAF1F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004" y="1690688"/>
            <a:ext cx="5060796" cy="43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0944C2-252E-48CD-B47A-2894DBDB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68AEA441-0CD7-40E0-B227-11FF65F69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071946" cy="428636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62FAC34-07ED-4121-BD5D-48D0F3149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2" y="1690688"/>
            <a:ext cx="5071947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rung bình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100</Words>
  <Application>Microsoft Office PowerPoint</Application>
  <PresentationFormat>Màn hình rộng</PresentationFormat>
  <Paragraphs>23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Trong bài hát nhắc đến những con vật gì?</vt:lpstr>
      <vt:lpstr>Bản trình bày PowerPoint</vt:lpstr>
      <vt:lpstr>Thức ăn ưa thích của mèo là gì?</vt:lpstr>
      <vt:lpstr>Mèo giúp chúng ta bắt, đuổi chuột trong nhà</vt:lpstr>
      <vt:lpstr>Bản trình bày PowerPoint</vt:lpstr>
      <vt:lpstr>Thức ăn ưa thích của chó là gì?</vt:lpstr>
      <vt:lpstr>Chó giúp chúng ta trông nhà</vt:lpstr>
      <vt:lpstr>Một số con vật nuôi khác trong gia đình</vt:lpstr>
      <vt:lpstr>BÀI TẬP TƯƠNG TÁC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HP</cp:lastModifiedBy>
  <cp:revision>21</cp:revision>
  <dcterms:created xsi:type="dcterms:W3CDTF">2022-03-01T13:14:24Z</dcterms:created>
  <dcterms:modified xsi:type="dcterms:W3CDTF">2022-03-02T14:18:47Z</dcterms:modified>
</cp:coreProperties>
</file>